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0" d="100"/>
          <a:sy n="20" d="100"/>
        </p:scale>
        <p:origin x="1968" y="-20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05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50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72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36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59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9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44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12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3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59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1CDF7E-8F5A-46E2-A0D1-89C0E1C5F209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632F8B-B7C6-4937-B407-D834520C9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14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F0CF841-EA12-8E28-13C6-1B4EE140E17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614772" y="-821246"/>
            <a:ext cx="28792066" cy="14404890"/>
            <a:chOff x="-1614772" y="-821246"/>
            <a:chExt cx="28792066" cy="14404890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8BE2AD2E-01FD-F324-4917-ACE93ABCCC8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5273040" y="6381199"/>
              <a:ext cx="21471572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áfico 10">
              <a:extLst>
                <a:ext uri="{FF2B5EF4-FFF2-40B4-BE49-F238E27FC236}">
                  <a16:creationId xmlns:a16="http://schemas.microsoft.com/office/drawing/2014/main" id="{EA9BFF7B-FA93-1C22-05B4-8BBE4E3BAA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-1614772" y="-821246"/>
              <a:ext cx="11988280" cy="14404890"/>
            </a:xfrm>
            <a:custGeom>
              <a:avLst/>
              <a:gdLst>
                <a:gd name="connsiteX0" fmla="*/ 756 w 13988404"/>
                <a:gd name="connsiteY0" fmla="*/ 909 h 16808200"/>
                <a:gd name="connsiteX1" fmla="*/ 13989161 w 13988404"/>
                <a:gd name="connsiteY1" fmla="*/ 909 h 16808200"/>
                <a:gd name="connsiteX2" fmla="*/ 13989161 w 13988404"/>
                <a:gd name="connsiteY2" fmla="*/ 16809110 h 16808200"/>
                <a:gd name="connsiteX3" fmla="*/ 756 w 13988404"/>
                <a:gd name="connsiteY3" fmla="*/ 16809110 h 1680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88404" h="16808200">
                  <a:moveTo>
                    <a:pt x="756" y="909"/>
                  </a:moveTo>
                  <a:lnTo>
                    <a:pt x="13989161" y="909"/>
                  </a:lnTo>
                  <a:lnTo>
                    <a:pt x="13989161" y="16809110"/>
                  </a:lnTo>
                  <a:lnTo>
                    <a:pt x="756" y="16809110"/>
                  </a:lnTo>
                  <a:close/>
                </a:path>
              </a:pathLst>
            </a:cu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E59026DC-8B5C-D96C-09D1-3D538507429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11649" y="929786"/>
              <a:ext cx="18465645" cy="516480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8A21F08-04F5-3576-0E15-DA2826E84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0" y="7167923"/>
            <a:ext cx="19429412" cy="3342550"/>
          </a:xfrm>
        </p:spPr>
        <p:txBody>
          <a:bodyPr anchor="t">
            <a:noAutofit/>
          </a:bodyPr>
          <a:lstStyle/>
          <a:p>
            <a:pPr algn="r"/>
            <a:r>
              <a:rPr lang="pt-BR" sz="8000" dirty="0">
                <a:latin typeface="Arial Black" panose="020B0A04020102020204" pitchFamily="34" charset="0"/>
              </a:rPr>
              <a:t>TÍTULO DO TRABALHO</a:t>
            </a:r>
            <a:br>
              <a:rPr lang="pt-BR" sz="8000" dirty="0">
                <a:latin typeface="Arial Black" panose="020B0A04020102020204" pitchFamily="34" charset="0"/>
              </a:rPr>
            </a:br>
            <a:r>
              <a:rPr lang="pt-BR" sz="8000" dirty="0">
                <a:latin typeface="Arial Black" panose="020B0A04020102020204" pitchFamily="34" charset="0"/>
              </a:rPr>
              <a:t>e subtítulo, se houver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CB01FB-8E01-EFA3-031A-640548731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5812" y="11673839"/>
            <a:ext cx="24688800" cy="27416760"/>
          </a:xfrm>
        </p:spPr>
        <p:txBody>
          <a:bodyPr numCol="2" spcCol="720000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9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Lorem ipsum dolor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amet, consectetuer adipiscing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massa. Cum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sociis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parturient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montes,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felis,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quis, sem.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massa quis enim.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pede justo,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In enim justo,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vitae, justo.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felis eu pede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tincidunt.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eu,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ac, enim. Aliquam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ante,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quis,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adipiscing.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nunc. Nunc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pt-BR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9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Etiam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augue.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Etiam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tempus,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sem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amet adipiscing sem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ipsum. Nam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nunc,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et ante tincidunt tempus.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ut libero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quis ante. Etiam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amet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tincidunt.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amet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magna.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augue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nunc, quis gravida magna mi a libero.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sapiens adipiscing.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nunc. Nunc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mi eu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ante ipsum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; In ac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quis mi consectetuer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ipsum.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aliquam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ante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adipiscing.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nunc. Nunc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900" b="1" dirty="0"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Consectetuer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adipiscing.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nunc. Nunc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volutpat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amet,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pede.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massa.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ante ipsum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aliquam,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nunc augue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nunc, eu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urna dolor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volutpat a,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augue ac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sem libero volutpat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pede quis nunc.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ante ipsum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tincidunt libero.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pt-B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900" b="1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sem in justo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Etiam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dolor, tempus non,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quis,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tincidunt non,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pt-B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9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marL="1143000" indent="-1143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ut,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43000" indent="-1143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mi eu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43000" indent="-1143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ante ipsum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143000" indent="-1143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In ac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quis mi consectetuer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9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endParaRPr lang="pt-BR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22598DD-4E62-8262-766F-7BC8CBAFBAF9}"/>
              </a:ext>
            </a:extLst>
          </p:cNvPr>
          <p:cNvSpPr txBox="1">
            <a:spLocks/>
          </p:cNvSpPr>
          <p:nvPr/>
        </p:nvSpPr>
        <p:spPr>
          <a:xfrm>
            <a:off x="7315200" y="9516290"/>
            <a:ext cx="19429412" cy="1084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28800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AUTOR 1 (instituição), Nome do AUTOR 2 (instituição), </a:t>
            </a:r>
          </a:p>
          <a:p>
            <a:pPr algn="r"/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 do AUTOR 3 (instituição), </a:t>
            </a:r>
          </a:p>
          <a:p>
            <a:pPr algn="r"/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E034D4A-DFF1-2BC6-B63A-C0ABB44F7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7008" t="704" b="704"/>
          <a:stretch/>
        </p:blipFill>
        <p:spPr>
          <a:xfrm rot="16200000">
            <a:off x="12769213" y="27169419"/>
            <a:ext cx="3262002" cy="288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01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756</Words>
  <Application>Microsoft Office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Tema do Office</vt:lpstr>
      <vt:lpstr>TÍTULO DO TRABALHO e subtítulo, se houver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Priscila Kruger</dc:creator>
  <cp:lastModifiedBy>Priscila Kruger</cp:lastModifiedBy>
  <cp:revision>4</cp:revision>
  <dcterms:created xsi:type="dcterms:W3CDTF">2025-05-06T19:14:04Z</dcterms:created>
  <dcterms:modified xsi:type="dcterms:W3CDTF">2025-05-06T19:51:57Z</dcterms:modified>
</cp:coreProperties>
</file>