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  <p:sldId id="259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51D"/>
    <a:srgbClr val="441238"/>
    <a:srgbClr val="E73925"/>
    <a:srgbClr val="48743A"/>
    <a:srgbClr val="E93724"/>
    <a:srgbClr val="441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9E80-E805-4A04-B95E-6E73F657E710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6B6F-5524-4D81-9A6C-5B37D840BDA9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4800597" y="1234220"/>
            <a:ext cx="6480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rgbClr val="E937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 DA</a:t>
            </a:r>
            <a:endParaRPr lang="pt-BR" sz="4000" b="1" cap="none" spc="0" dirty="0">
              <a:ln w="0"/>
              <a:solidFill>
                <a:srgbClr val="E937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4000" b="1" cap="none" spc="0" dirty="0">
                <a:ln w="0"/>
                <a:solidFill>
                  <a:srgbClr val="E937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</a:t>
            </a:r>
            <a:endParaRPr lang="pt-BR" sz="4000" b="1" cap="none" spc="0" dirty="0">
              <a:ln w="0"/>
              <a:solidFill>
                <a:srgbClr val="E937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3734" y="3054525"/>
            <a:ext cx="2873725" cy="307777"/>
          </a:xfrm>
          <a:prstGeom prst="rect">
            <a:avLst/>
          </a:prstGeom>
          <a:solidFill>
            <a:srgbClr val="F8951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Professor(a) Orientador(a)</a:t>
            </a:r>
            <a:endParaRPr lang="pt-BR" sz="1400" b="1" cap="none" spc="0" dirty="0">
              <a:ln w="0"/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800597" y="3415489"/>
            <a:ext cx="6480000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0"/>
                <a:solidFill>
                  <a:srgbClr val="4412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Luiz LZ Cezar</a:t>
            </a:r>
            <a:endParaRPr lang="pt-BR" sz="2000" cap="none" spc="0" dirty="0">
              <a:ln w="0"/>
              <a:solidFill>
                <a:srgbClr val="441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800597" y="4545666"/>
            <a:ext cx="6480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 smtClean="0">
                <a:ln w="0"/>
                <a:solidFill>
                  <a:srgbClr val="4412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Stela Abreu</a:t>
            </a:r>
            <a:endParaRPr lang="pt-BR" sz="2000" cap="none" spc="0" dirty="0">
              <a:ln w="0"/>
              <a:solidFill>
                <a:srgbClr val="441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227480" y="4184702"/>
            <a:ext cx="1626234" cy="307777"/>
          </a:xfrm>
          <a:prstGeom prst="rect">
            <a:avLst/>
          </a:prstGeom>
          <a:solidFill>
            <a:srgbClr val="F8951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dirty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Estudante</a:t>
            </a:r>
            <a:endParaRPr lang="pt-BR" sz="1400" b="1" cap="none" spc="0" dirty="0">
              <a:ln w="0"/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WPS Presentation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Tahoma</vt:lpstr>
      <vt:lpstr>Microsoft YaHei</vt:lpstr>
      <vt:lpstr>Arial Unicode MS</vt:lpstr>
      <vt:lpstr>Calibri Light</vt:lpstr>
      <vt:lpstr>Calibri</vt:lpstr>
      <vt:lpstr>Tema do Office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Bolsista</dc:creator>
  <cp:lastModifiedBy>Secretaria PPGCOM</cp:lastModifiedBy>
  <cp:revision>17</cp:revision>
  <dcterms:created xsi:type="dcterms:W3CDTF">2023-05-12T19:43:00Z</dcterms:created>
  <dcterms:modified xsi:type="dcterms:W3CDTF">2023-05-22T13:33:46Z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5A2EB052FB8548B7803DC98D80799CAB</vt:lpwstr>
  </property>
  <property fmtid="{D5CDD505-2E9C-101B-9397-08002B2CF9AE}" pid="3" name="KSOProductBuildVer">
    <vt:lpwstr>1046-11.2.0.11537</vt:lpwstr>
  </property>
</Properties>
</file>